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4" r:id="rId6"/>
    <p:sldId id="263" r:id="rId7"/>
    <p:sldId id="267" r:id="rId8"/>
    <p:sldId id="265" r:id="rId9"/>
    <p:sldId id="278" r:id="rId10"/>
    <p:sldId id="275" r:id="rId11"/>
    <p:sldId id="276" r:id="rId12"/>
    <p:sldId id="279" r:id="rId13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Kralj Zvonimir ubijen kod mjesta Pet Crkava na Kosovu polju pokraj Knina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EE2236D4-449F-4342-A984-AA06984EDBF6}">
      <dgm:prSet custT="1"/>
      <dgm:spPr/>
      <dgm:t>
        <a:bodyPr/>
        <a:lstStyle/>
        <a:p>
          <a:r>
            <a:rPr lang="hr-HR" sz="2400" dirty="0"/>
            <a:t>Kraljica Jelena lijepa, sestra ugarskog kralja Ladislava Arpadovića</a:t>
          </a:r>
          <a:endParaRPr lang="en-US" sz="2400" dirty="0"/>
        </a:p>
      </dgm:t>
    </dgm:pt>
    <dgm:pt modelId="{266A997A-C2D1-493D-BCC2-BDB15E472253}" type="parTrans" cxnId="{45EF63E2-FF4F-49CC-B0F8-F0D68989AF4C}">
      <dgm:prSet/>
      <dgm:spPr/>
    </dgm:pt>
    <dgm:pt modelId="{67EC9571-CB62-4035-9242-C7111074802D}" type="sibTrans" cxnId="{45EF63E2-FF4F-49CC-B0F8-F0D68989AF4C}">
      <dgm:prSet/>
      <dgm:spPr/>
    </dgm:pt>
    <dgm:pt modelId="{6518C77C-757F-45B7-996F-BB5E4D9822A6}">
      <dgm:prSet custT="1"/>
      <dgm:spPr/>
      <dgm:t>
        <a:bodyPr/>
        <a:lstStyle/>
        <a:p>
          <a:r>
            <a:rPr lang="hr-HR" sz="2400" dirty="0"/>
            <a:t>Nakon Zvonimirove smrti dolazi do dinastičkih borbi</a:t>
          </a:r>
          <a:endParaRPr lang="en-US" sz="2400" dirty="0"/>
        </a:p>
      </dgm:t>
    </dgm:pt>
    <dgm:pt modelId="{987F7C17-C0B3-47F7-8409-10DF50B66A32}" type="parTrans" cxnId="{54429670-36F3-469C-8DE1-732E3B848E69}">
      <dgm:prSet/>
      <dgm:spPr/>
    </dgm:pt>
    <dgm:pt modelId="{13505A3C-1798-40E7-9950-4177202A6D69}" type="sibTrans" cxnId="{54429670-36F3-469C-8DE1-732E3B848E69}">
      <dgm:prSet/>
      <dgm:spPr/>
    </dgm:pt>
    <dgm:pt modelId="{E4E6601A-16FE-46AB-B9B2-C50B88C7DF7C}">
      <dgm:prSet custT="1"/>
      <dgm:spPr/>
      <dgm:t>
        <a:bodyPr/>
        <a:lstStyle/>
        <a:p>
          <a:r>
            <a:rPr lang="hr-HR" sz="2400" dirty="0"/>
            <a:t>Legenda o smrti kralja Zvonimira</a:t>
          </a:r>
          <a:endParaRPr lang="en-US" sz="2400" dirty="0"/>
        </a:p>
      </dgm:t>
    </dgm:pt>
    <dgm:pt modelId="{1C128955-B21E-4E10-927D-8D9075C9CC23}" type="parTrans" cxnId="{F0CCFD0E-F490-4B71-AB36-287CF135B56E}">
      <dgm:prSet/>
      <dgm:spPr/>
    </dgm:pt>
    <dgm:pt modelId="{81A0C2D2-9CD9-47F6-B46A-1C3F289DE029}" type="sibTrans" cxnId="{F0CCFD0E-F490-4B71-AB36-287CF135B56E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B3E74F-7B68-44D0-B266-590C50E5CD4E}" type="pres">
      <dgm:prSet presAssocID="{B3A67B5C-D29E-41C0-A8DE-11E0B0CBA32E}" presName="spacer" presStyleCnt="0"/>
      <dgm:spPr/>
    </dgm:pt>
    <dgm:pt modelId="{3770362A-C51E-4102-BD22-BF962D891BB5}" type="pres">
      <dgm:prSet presAssocID="{E4E6601A-16FE-46AB-B9B2-C50B88C7DF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2CCF88-AB17-4FCE-B52E-6AE9FCE4557F}" type="pres">
      <dgm:prSet presAssocID="{81A0C2D2-9CD9-47F6-B46A-1C3F289DE029}" presName="spacer" presStyleCnt="0"/>
      <dgm:spPr/>
    </dgm:pt>
    <dgm:pt modelId="{C151C7E0-94D8-4E79-AB6D-6946ECEEA80E}" type="pres">
      <dgm:prSet presAssocID="{6518C77C-757F-45B7-996F-BB5E4D9822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448E75-CD72-4A9E-AEBE-EB39025B653B}" type="pres">
      <dgm:prSet presAssocID="{13505A3C-1798-40E7-9950-4177202A6D69}" presName="spacer" presStyleCnt="0"/>
      <dgm:spPr/>
    </dgm:pt>
    <dgm:pt modelId="{D1848472-DB46-41C8-BB04-02040004CB6B}" type="pres">
      <dgm:prSet presAssocID="{EE2236D4-449F-4342-A984-AA06984EDB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CCFD0E-F490-4B71-AB36-287CF135B56E}" srcId="{73935FAD-C8A1-479A-8104-077E9CAEBC49}" destId="{E4E6601A-16FE-46AB-B9B2-C50B88C7DF7C}" srcOrd="1" destOrd="0" parTransId="{1C128955-B21E-4E10-927D-8D9075C9CC23}" sibTransId="{81A0C2D2-9CD9-47F6-B46A-1C3F289DE029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D9D42441-83A4-48E7-9E55-9308D5CAEE33}" type="presOf" srcId="{E4E6601A-16FE-46AB-B9B2-C50B88C7DF7C}" destId="{3770362A-C51E-4102-BD22-BF962D891BB5}" srcOrd="0" destOrd="0" presId="urn:microsoft.com/office/officeart/2005/8/layout/vList2"/>
    <dgm:cxn modelId="{45EF63E2-FF4F-49CC-B0F8-F0D68989AF4C}" srcId="{73935FAD-C8A1-479A-8104-077E9CAEBC49}" destId="{EE2236D4-449F-4342-A984-AA06984EDBF6}" srcOrd="3" destOrd="0" parTransId="{266A997A-C2D1-493D-BCC2-BDB15E472253}" sibTransId="{67EC9571-CB62-4035-9242-C7111074802D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18193E79-DEE7-4E87-9AA0-E667BA0A4296}" type="presOf" srcId="{6518C77C-757F-45B7-996F-BB5E4D9822A6}" destId="{C151C7E0-94D8-4E79-AB6D-6946ECEEA80E}" srcOrd="0" destOrd="0" presId="urn:microsoft.com/office/officeart/2005/8/layout/vList2"/>
    <dgm:cxn modelId="{54429670-36F3-469C-8DE1-732E3B848E69}" srcId="{73935FAD-C8A1-479A-8104-077E9CAEBC49}" destId="{6518C77C-757F-45B7-996F-BB5E4D9822A6}" srcOrd="2" destOrd="0" parTransId="{987F7C17-C0B3-47F7-8409-10DF50B66A32}" sibTransId="{13505A3C-1798-40E7-9950-4177202A6D69}"/>
    <dgm:cxn modelId="{0CECA403-4604-4BA6-8B92-038A46E722D0}" type="presOf" srcId="{EE2236D4-449F-4342-A984-AA06984EDBF6}" destId="{D1848472-DB46-41C8-BB04-02040004CB6B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45785D05-8B9A-4AF6-819E-DF42B1BCCABE}" type="presParOf" srcId="{0E522338-E12E-4374-BF15-1737B78C4C2A}" destId="{FEB3E74F-7B68-44D0-B266-590C50E5CD4E}" srcOrd="1" destOrd="0" presId="urn:microsoft.com/office/officeart/2005/8/layout/vList2"/>
    <dgm:cxn modelId="{902D3247-EC47-425A-BE4E-415CFCD565F5}" type="presParOf" srcId="{0E522338-E12E-4374-BF15-1737B78C4C2A}" destId="{3770362A-C51E-4102-BD22-BF962D891BB5}" srcOrd="2" destOrd="0" presId="urn:microsoft.com/office/officeart/2005/8/layout/vList2"/>
    <dgm:cxn modelId="{52D9BAC1-3879-4DBF-BA16-4401664BBF9C}" type="presParOf" srcId="{0E522338-E12E-4374-BF15-1737B78C4C2A}" destId="{272CCF88-AB17-4FCE-B52E-6AE9FCE4557F}" srcOrd="3" destOrd="0" presId="urn:microsoft.com/office/officeart/2005/8/layout/vList2"/>
    <dgm:cxn modelId="{9D8B4FC2-0804-4606-BCFD-4A9FF818B047}" type="presParOf" srcId="{0E522338-E12E-4374-BF15-1737B78C4C2A}" destId="{C151C7E0-94D8-4E79-AB6D-6946ECEEA80E}" srcOrd="4" destOrd="0" presId="urn:microsoft.com/office/officeart/2005/8/layout/vList2"/>
    <dgm:cxn modelId="{A41B298A-23CC-43A1-9839-59A7D82E87E5}" type="presParOf" srcId="{0E522338-E12E-4374-BF15-1737B78C4C2A}" destId="{05448E75-CD72-4A9E-AEBE-EB39025B653B}" srcOrd="5" destOrd="0" presId="urn:microsoft.com/office/officeart/2005/8/layout/vList2"/>
    <dgm:cxn modelId="{8D0F9DB9-CD6B-4A59-8033-2CE3D6A9A974}" type="presParOf" srcId="{0E522338-E12E-4374-BF15-1737B78C4C2A}" destId="{D1848472-DB46-41C8-BB04-02040004C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Stjepan II. (1089</a:t>
          </a:r>
          <a:r>
            <a:rPr lang="hr-HR" sz="2400" b="1" dirty="0" smtClean="0">
              <a:solidFill>
                <a:schemeClr val="tx1"/>
              </a:solidFill>
            </a:rPr>
            <a:t>. – 1091</a:t>
          </a:r>
          <a:r>
            <a:rPr lang="hr-HR" sz="2400" b="1" dirty="0">
              <a:solidFill>
                <a:schemeClr val="tx1"/>
              </a:solidFill>
            </a:rPr>
            <a:t>.)</a:t>
          </a:r>
          <a:endParaRPr lang="en-US" sz="2400" b="1" dirty="0">
            <a:solidFill>
              <a:schemeClr val="tx1"/>
            </a:solidFill>
          </a:endParaRPr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1C1C0A82-9AC5-45F4-A5CF-1718553A2232}">
      <dgm:prSet custT="1"/>
      <dgm:spPr/>
      <dgm:t>
        <a:bodyPr/>
        <a:lstStyle/>
        <a:p>
          <a:r>
            <a:rPr lang="hr-HR" sz="2400" dirty="0"/>
            <a:t>posljednji Trpimirović na hrvatskom prijestolju</a:t>
          </a:r>
          <a:endParaRPr lang="en-US" sz="2400" dirty="0"/>
        </a:p>
      </dgm:t>
    </dgm:pt>
    <dgm:pt modelId="{C8FE8633-7D40-4B21-BD05-AE58D96CDA63}" type="parTrans" cxnId="{EC03BB4B-FB9D-4A70-9D11-E0568E57C451}">
      <dgm:prSet/>
      <dgm:spPr/>
      <dgm:t>
        <a:bodyPr/>
        <a:lstStyle/>
        <a:p>
          <a:endParaRPr lang="hr-HR"/>
        </a:p>
      </dgm:t>
    </dgm:pt>
    <dgm:pt modelId="{09D7E179-CA53-43FA-8AC8-D0D4C57F125C}" type="sibTrans" cxnId="{EC03BB4B-FB9D-4A70-9D11-E0568E57C451}">
      <dgm:prSet/>
      <dgm:spPr/>
      <dgm:t>
        <a:bodyPr/>
        <a:lstStyle/>
        <a:p>
          <a:endParaRPr lang="hr-HR"/>
        </a:p>
      </dgm:t>
    </dgm:pt>
    <dgm:pt modelId="{08E65810-2546-40E0-8177-2941A0609868}">
      <dgm:prSet custT="1"/>
      <dgm:spPr/>
      <dgm:t>
        <a:bodyPr/>
        <a:lstStyle/>
        <a:p>
          <a:r>
            <a:rPr lang="hr-HR" sz="2400" dirty="0"/>
            <a:t>slabljenje središnje hrvatske vlasti</a:t>
          </a:r>
          <a:endParaRPr lang="en-US" sz="2400" dirty="0"/>
        </a:p>
      </dgm:t>
    </dgm:pt>
    <dgm:pt modelId="{1F09B48E-3A2A-499A-A1FC-E6DBB98F19A4}" type="parTrans" cxnId="{8DE0D484-92F0-40F0-A1F4-077B0E2ACA47}">
      <dgm:prSet/>
      <dgm:spPr/>
      <dgm:t>
        <a:bodyPr/>
        <a:lstStyle/>
        <a:p>
          <a:endParaRPr lang="hr-HR"/>
        </a:p>
      </dgm:t>
    </dgm:pt>
    <dgm:pt modelId="{C20FC8F8-202F-4CF1-945F-4FC791814D28}" type="sibTrans" cxnId="{8DE0D484-92F0-40F0-A1F4-077B0E2ACA47}">
      <dgm:prSet/>
      <dgm:spPr/>
      <dgm:t>
        <a:bodyPr/>
        <a:lstStyle/>
        <a:p>
          <a:endParaRPr lang="hr-HR"/>
        </a:p>
      </dgm:t>
    </dgm:pt>
    <dgm:pt modelId="{ABECEF79-202A-4C93-A122-2856479A9446}">
      <dgm:prSet custT="1"/>
      <dgm:spPr/>
      <dgm:t>
        <a:bodyPr/>
        <a:lstStyle/>
        <a:p>
          <a:r>
            <a:rPr lang="hr-HR" sz="2400" dirty="0"/>
            <a:t>sinovac Petra Krešimira IV.</a:t>
          </a:r>
          <a:endParaRPr lang="en-US" sz="2400" dirty="0"/>
        </a:p>
      </dgm:t>
    </dgm:pt>
    <dgm:pt modelId="{6BA00487-F9A5-46F4-B9A7-B1246EB780C1}" type="parTrans" cxnId="{924510DA-964C-4FA6-8CE1-A683AED82237}">
      <dgm:prSet/>
      <dgm:spPr/>
      <dgm:t>
        <a:bodyPr/>
        <a:lstStyle/>
        <a:p>
          <a:endParaRPr lang="hr-HR"/>
        </a:p>
      </dgm:t>
    </dgm:pt>
    <dgm:pt modelId="{6F2270AC-C35A-4978-87B4-9FD2AA839FDC}" type="sibTrans" cxnId="{924510DA-964C-4FA6-8CE1-A683AED82237}">
      <dgm:prSet/>
      <dgm:spPr/>
      <dgm:t>
        <a:bodyPr/>
        <a:lstStyle/>
        <a:p>
          <a:endParaRPr lang="hr-HR"/>
        </a:p>
      </dgm:t>
    </dgm:pt>
    <dgm:pt modelId="{0A7B2247-0E3F-4E58-888C-C95AA51B6402}">
      <dgm:prSet custT="1"/>
      <dgm:spPr/>
      <dgm:t>
        <a:bodyPr/>
        <a:lstStyle/>
        <a:p>
          <a:r>
            <a:rPr lang="hr-HR" sz="2400" dirty="0"/>
            <a:t>samostan sv. Stjepana pokraj Splita</a:t>
          </a:r>
          <a:endParaRPr lang="en-US" sz="2400" dirty="0"/>
        </a:p>
      </dgm:t>
    </dgm:pt>
    <dgm:pt modelId="{5FF3A81D-D9FF-489C-B23B-CE7073A47C8D}" type="parTrans" cxnId="{A943398C-EA1D-4CA3-AEA3-89637B456243}">
      <dgm:prSet/>
      <dgm:spPr/>
      <dgm:t>
        <a:bodyPr/>
        <a:lstStyle/>
        <a:p>
          <a:endParaRPr lang="hr-HR"/>
        </a:p>
      </dgm:t>
    </dgm:pt>
    <dgm:pt modelId="{AE14FD81-D22A-4845-ACFD-65C348C5E987}" type="sibTrans" cxnId="{A943398C-EA1D-4CA3-AEA3-89637B456243}">
      <dgm:prSet/>
      <dgm:spPr/>
      <dgm:t>
        <a:bodyPr/>
        <a:lstStyle/>
        <a:p>
          <a:endParaRPr lang="hr-HR"/>
        </a:p>
      </dgm:t>
    </dgm:pt>
    <dgm:pt modelId="{3890D066-593B-442E-B7AD-4687A2F84AFA}">
      <dgm:prSet custT="1"/>
      <dgm:spPr/>
      <dgm:t>
        <a:bodyPr/>
        <a:lstStyle/>
        <a:p>
          <a:r>
            <a:rPr lang="hr-HR" sz="2400" dirty="0"/>
            <a:t>1089. godina sabor u Šibeniku, potvrda povlastica benediktincima u Splitu</a:t>
          </a:r>
          <a:endParaRPr lang="en-US" sz="2400" dirty="0"/>
        </a:p>
      </dgm:t>
    </dgm:pt>
    <dgm:pt modelId="{BEE41DFB-95A0-4D29-A9BF-067FC6B345FD}" type="parTrans" cxnId="{2495C776-ED12-4B03-B9CE-4963219C6EDD}">
      <dgm:prSet/>
      <dgm:spPr/>
      <dgm:t>
        <a:bodyPr/>
        <a:lstStyle/>
        <a:p>
          <a:endParaRPr lang="hr-HR"/>
        </a:p>
      </dgm:t>
    </dgm:pt>
    <dgm:pt modelId="{3B444A1E-E85A-484F-A529-033DA371430A}" type="sibTrans" cxnId="{2495C776-ED12-4B03-B9CE-4963219C6EDD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98D038-C1A6-49A5-A9D6-0ED6E0D171B7}" type="pres">
      <dgm:prSet presAssocID="{893595EF-7ADF-4BEF-AA54-B7C077A77FF5}" presName="spacer" presStyleCnt="0"/>
      <dgm:spPr/>
    </dgm:pt>
    <dgm:pt modelId="{034BDA1A-D27B-48E6-9126-C71CEE806D9A}" type="pres">
      <dgm:prSet presAssocID="{ABECEF79-202A-4C93-A122-2856479A944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7854CB-E9DF-4368-B794-55BE61B664EA}" type="pres">
      <dgm:prSet presAssocID="{6F2270AC-C35A-4978-87B4-9FD2AA839FDC}" presName="spacer" presStyleCnt="0"/>
      <dgm:spPr/>
    </dgm:pt>
    <dgm:pt modelId="{ABB6F757-9C6A-4DD3-A0B7-25CC6F7FCC9F}" type="pres">
      <dgm:prSet presAssocID="{0A7B2247-0E3F-4E58-888C-C95AA51B64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E7C4BD-23EA-49F9-AF2F-75A591495528}" type="pres">
      <dgm:prSet presAssocID="{AE14FD81-D22A-4845-ACFD-65C348C5E987}" presName="spacer" presStyleCnt="0"/>
      <dgm:spPr/>
    </dgm:pt>
    <dgm:pt modelId="{99594730-562B-492D-89FF-B7245AB2BD1D}" type="pres">
      <dgm:prSet presAssocID="{3890D066-593B-442E-B7AD-4687A2F84AF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DDB91C-97BB-403F-A39A-378FDC657581}" type="pres">
      <dgm:prSet presAssocID="{3B444A1E-E85A-484F-A529-033DA371430A}" presName="spacer" presStyleCnt="0"/>
      <dgm:spPr/>
    </dgm:pt>
    <dgm:pt modelId="{CFC3F4D9-6639-489F-9D41-8EEC305441D0}" type="pres">
      <dgm:prSet presAssocID="{1C1C0A82-9AC5-45F4-A5CF-1718553A223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9D8125-6CEC-4ECE-B190-255F21D43F4A}" type="pres">
      <dgm:prSet presAssocID="{09D7E179-CA53-43FA-8AC8-D0D4C57F125C}" presName="spacer" presStyleCnt="0"/>
      <dgm:spPr/>
    </dgm:pt>
    <dgm:pt modelId="{35AB5AEF-9C77-49B0-AFD8-F3C3C3D601C1}" type="pres">
      <dgm:prSet presAssocID="{08E65810-2546-40E0-8177-2941A060986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A49159-1556-4A91-A112-0FDE52514BE3}" type="presOf" srcId="{ABECEF79-202A-4C93-A122-2856479A9446}" destId="{034BDA1A-D27B-48E6-9126-C71CEE806D9A}" srcOrd="0" destOrd="0" presId="urn:microsoft.com/office/officeart/2005/8/layout/vList2"/>
    <dgm:cxn modelId="{A943398C-EA1D-4CA3-AEA3-89637B456243}" srcId="{602A8B11-172F-479C-99BA-D919E6CE6854}" destId="{0A7B2247-0E3F-4E58-888C-C95AA51B6402}" srcOrd="2" destOrd="0" parTransId="{5FF3A81D-D9FF-489C-B23B-CE7073A47C8D}" sibTransId="{AE14FD81-D22A-4845-ACFD-65C348C5E987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79BDABA4-EAE2-4987-8EDF-54A49DD407F6}" type="presOf" srcId="{08E65810-2546-40E0-8177-2941A0609868}" destId="{35AB5AEF-9C77-49B0-AFD8-F3C3C3D601C1}" srcOrd="0" destOrd="0" presId="urn:microsoft.com/office/officeart/2005/8/layout/vList2"/>
    <dgm:cxn modelId="{7CC708D0-1337-4FD1-9DCA-5016E00D8279}" type="presOf" srcId="{1C1C0A82-9AC5-45F4-A5CF-1718553A2232}" destId="{CFC3F4D9-6639-489F-9D41-8EEC305441D0}" srcOrd="0" destOrd="0" presId="urn:microsoft.com/office/officeart/2005/8/layout/vList2"/>
    <dgm:cxn modelId="{8DE0D484-92F0-40F0-A1F4-077B0E2ACA47}" srcId="{602A8B11-172F-479C-99BA-D919E6CE6854}" destId="{08E65810-2546-40E0-8177-2941A0609868}" srcOrd="5" destOrd="0" parTransId="{1F09B48E-3A2A-499A-A1FC-E6DBB98F19A4}" sibTransId="{C20FC8F8-202F-4CF1-945F-4FC791814D28}"/>
    <dgm:cxn modelId="{B1E45803-6B00-4DB8-BB2F-B39F9936BA72}" type="presOf" srcId="{3890D066-593B-442E-B7AD-4687A2F84AFA}" destId="{99594730-562B-492D-89FF-B7245AB2BD1D}" srcOrd="0" destOrd="0" presId="urn:microsoft.com/office/officeart/2005/8/layout/vList2"/>
    <dgm:cxn modelId="{2495C776-ED12-4B03-B9CE-4963219C6EDD}" srcId="{602A8B11-172F-479C-99BA-D919E6CE6854}" destId="{3890D066-593B-442E-B7AD-4687A2F84AFA}" srcOrd="3" destOrd="0" parTransId="{BEE41DFB-95A0-4D29-A9BF-067FC6B345FD}" sibTransId="{3B444A1E-E85A-484F-A529-033DA371430A}"/>
    <dgm:cxn modelId="{DDDA8411-B4F3-49AD-A5C8-E080662C7F57}" type="presOf" srcId="{0A7B2247-0E3F-4E58-888C-C95AA51B6402}" destId="{ABB6F757-9C6A-4DD3-A0B7-25CC6F7FCC9F}" srcOrd="0" destOrd="0" presId="urn:microsoft.com/office/officeart/2005/8/layout/vList2"/>
    <dgm:cxn modelId="{EC03BB4B-FB9D-4A70-9D11-E0568E57C451}" srcId="{602A8B11-172F-479C-99BA-D919E6CE6854}" destId="{1C1C0A82-9AC5-45F4-A5CF-1718553A2232}" srcOrd="4" destOrd="0" parTransId="{C8FE8633-7D40-4B21-BD05-AE58D96CDA63}" sibTransId="{09D7E179-CA53-43FA-8AC8-D0D4C57F125C}"/>
    <dgm:cxn modelId="{924510DA-964C-4FA6-8CE1-A683AED82237}" srcId="{602A8B11-172F-479C-99BA-D919E6CE6854}" destId="{ABECEF79-202A-4C93-A122-2856479A9446}" srcOrd="1" destOrd="0" parTransId="{6BA00487-F9A5-46F4-B9A7-B1246EB780C1}" sibTransId="{6F2270AC-C35A-4978-87B4-9FD2AA839FDC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FB59527A-4CD7-4BA2-AB20-82DF7EA80871}" type="presParOf" srcId="{A25BA51F-AAB5-45C8-9F20-21F75560DB15}" destId="{6098D038-C1A6-49A5-A9D6-0ED6E0D171B7}" srcOrd="1" destOrd="0" presId="urn:microsoft.com/office/officeart/2005/8/layout/vList2"/>
    <dgm:cxn modelId="{8B0A72A8-1F27-46FB-A754-2E4DBCD306B5}" type="presParOf" srcId="{A25BA51F-AAB5-45C8-9F20-21F75560DB15}" destId="{034BDA1A-D27B-48E6-9126-C71CEE806D9A}" srcOrd="2" destOrd="0" presId="urn:microsoft.com/office/officeart/2005/8/layout/vList2"/>
    <dgm:cxn modelId="{1547B934-23F2-49D8-9618-53800C244D5E}" type="presParOf" srcId="{A25BA51F-AAB5-45C8-9F20-21F75560DB15}" destId="{717854CB-E9DF-4368-B794-55BE61B664EA}" srcOrd="3" destOrd="0" presId="urn:microsoft.com/office/officeart/2005/8/layout/vList2"/>
    <dgm:cxn modelId="{F929577C-601D-47DE-B662-EFF1B8D9F582}" type="presParOf" srcId="{A25BA51F-AAB5-45C8-9F20-21F75560DB15}" destId="{ABB6F757-9C6A-4DD3-A0B7-25CC6F7FCC9F}" srcOrd="4" destOrd="0" presId="urn:microsoft.com/office/officeart/2005/8/layout/vList2"/>
    <dgm:cxn modelId="{D98C4BA4-775D-48AB-AC37-A34B80D6C6C9}" type="presParOf" srcId="{A25BA51F-AAB5-45C8-9F20-21F75560DB15}" destId="{D7E7C4BD-23EA-49F9-AF2F-75A591495528}" srcOrd="5" destOrd="0" presId="urn:microsoft.com/office/officeart/2005/8/layout/vList2"/>
    <dgm:cxn modelId="{1A4675D0-99E5-4945-9CB7-5C5845E9B327}" type="presParOf" srcId="{A25BA51F-AAB5-45C8-9F20-21F75560DB15}" destId="{99594730-562B-492D-89FF-B7245AB2BD1D}" srcOrd="6" destOrd="0" presId="urn:microsoft.com/office/officeart/2005/8/layout/vList2"/>
    <dgm:cxn modelId="{422FABA4-109C-4B39-8A71-D40B5A8E9790}" type="presParOf" srcId="{A25BA51F-AAB5-45C8-9F20-21F75560DB15}" destId="{88DDB91C-97BB-403F-A39A-378FDC657581}" srcOrd="7" destOrd="0" presId="urn:microsoft.com/office/officeart/2005/8/layout/vList2"/>
    <dgm:cxn modelId="{2718FAE1-6D46-44ED-ACD1-B6E09F74170E}" type="presParOf" srcId="{A25BA51F-AAB5-45C8-9F20-21F75560DB15}" destId="{CFC3F4D9-6639-489F-9D41-8EEC305441D0}" srcOrd="8" destOrd="0" presId="urn:microsoft.com/office/officeart/2005/8/layout/vList2"/>
    <dgm:cxn modelId="{CE8F05BA-8FC1-4E28-B58E-30C0460BE612}" type="presParOf" srcId="{A25BA51F-AAB5-45C8-9F20-21F75560DB15}" destId="{579D8125-6CEC-4ECE-B190-255F21D43F4A}" srcOrd="9" destOrd="0" presId="urn:microsoft.com/office/officeart/2005/8/layout/vList2"/>
    <dgm:cxn modelId="{636F7AE9-5B2C-45DC-9245-D7273983E1C0}" type="presParOf" srcId="{A25BA51F-AAB5-45C8-9F20-21F75560DB15}" destId="{35AB5AEF-9C77-49B0-AFD8-F3C3C3D601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Borbe za prijestolje: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B4C4F697-686A-4010-A813-8766D50F7401}">
      <dgm:prSet custT="1"/>
      <dgm:spPr/>
      <dgm:t>
        <a:bodyPr/>
        <a:lstStyle/>
        <a:p>
          <a:r>
            <a:rPr lang="hr-HR" sz="2400" dirty="0"/>
            <a:t>- Pristaše okupljene oko Jelene</a:t>
          </a:r>
          <a:endParaRPr lang="en-US" sz="2400" dirty="0"/>
        </a:p>
      </dgm:t>
    </dgm:pt>
    <dgm:pt modelId="{1B747921-4C77-4938-B499-4EEE54042D1F}" type="parTrans" cxnId="{E150D6AE-959B-45C8-B8D3-6A414E9CBF61}">
      <dgm:prSet/>
      <dgm:spPr/>
    </dgm:pt>
    <dgm:pt modelId="{B04EBE71-EA5F-44F1-8BC7-F5775E1A4343}" type="sibTrans" cxnId="{E150D6AE-959B-45C8-B8D3-6A414E9CBF61}">
      <dgm:prSet/>
      <dgm:spPr/>
    </dgm:pt>
    <dgm:pt modelId="{9429F7AF-1EC4-43BB-AAAA-8E46EB1CC08F}">
      <dgm:prSet custT="1"/>
      <dgm:spPr/>
      <dgm:t>
        <a:bodyPr/>
        <a:lstStyle/>
        <a:p>
          <a:r>
            <a:rPr lang="hr-HR" sz="2400" dirty="0"/>
            <a:t>- Pristaše okupljene oko Petra Svačića (</a:t>
          </a:r>
          <a:r>
            <a:rPr lang="hr-HR" sz="2400" dirty="0" err="1"/>
            <a:t>Snačića</a:t>
          </a:r>
          <a:r>
            <a:rPr lang="hr-HR" sz="2400" dirty="0"/>
            <a:t>)</a:t>
          </a:r>
          <a:endParaRPr lang="en-US" sz="2400" dirty="0"/>
        </a:p>
      </dgm:t>
    </dgm:pt>
    <dgm:pt modelId="{4AA25199-C46D-40FD-8504-4EBA9CD9E66F}" type="parTrans" cxnId="{FBE94400-0391-4652-8A13-A9203E4207CD}">
      <dgm:prSet/>
      <dgm:spPr/>
    </dgm:pt>
    <dgm:pt modelId="{2AD4C1AE-C1CF-42B6-BFFC-A769091CE148}" type="sibTrans" cxnId="{FBE94400-0391-4652-8A13-A9203E4207CD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406699-8299-4E6D-8F0D-979E9DFBAB07}" type="pres">
      <dgm:prSet presAssocID="{8246AEB0-4939-404F-A50F-0FE7D26A3657}" presName="spacer" presStyleCnt="0"/>
      <dgm:spPr/>
    </dgm:pt>
    <dgm:pt modelId="{F521024D-2388-412E-B781-881EE6C8F08A}" type="pres">
      <dgm:prSet presAssocID="{B4C4F697-686A-4010-A813-8766D50F74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91EDC7-E045-4F86-8B52-575253970B8A}" type="pres">
      <dgm:prSet presAssocID="{B04EBE71-EA5F-44F1-8BC7-F5775E1A4343}" presName="spacer" presStyleCnt="0"/>
      <dgm:spPr/>
    </dgm:pt>
    <dgm:pt modelId="{1B36C008-AEF3-497F-A04A-1EDE0535874C}" type="pres">
      <dgm:prSet presAssocID="{9429F7AF-1EC4-43BB-AAAA-8E46EB1CC0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FBE94400-0391-4652-8A13-A9203E4207CD}" srcId="{22D98622-848B-4CF4-9A65-B5FB6D5B4437}" destId="{9429F7AF-1EC4-43BB-AAAA-8E46EB1CC08F}" srcOrd="2" destOrd="0" parTransId="{4AA25199-C46D-40FD-8504-4EBA9CD9E66F}" sibTransId="{2AD4C1AE-C1CF-42B6-BFFC-A769091CE148}"/>
    <dgm:cxn modelId="{F310CC9B-A619-43E4-854E-1DAFF856FAF5}" type="presOf" srcId="{9429F7AF-1EC4-43BB-AAAA-8E46EB1CC08F}" destId="{1B36C008-AEF3-497F-A04A-1EDE0535874C}" srcOrd="0" destOrd="0" presId="urn:microsoft.com/office/officeart/2005/8/layout/vList2"/>
    <dgm:cxn modelId="{E150D6AE-959B-45C8-B8D3-6A414E9CBF61}" srcId="{22D98622-848B-4CF4-9A65-B5FB6D5B4437}" destId="{B4C4F697-686A-4010-A813-8766D50F7401}" srcOrd="1" destOrd="0" parTransId="{1B747921-4C77-4938-B499-4EEE54042D1F}" sibTransId="{B04EBE71-EA5F-44F1-8BC7-F5775E1A4343}"/>
    <dgm:cxn modelId="{534E0D07-64ED-4E80-AD7F-7CCB751F0EAA}" type="presOf" srcId="{B4C4F697-686A-4010-A813-8766D50F7401}" destId="{F521024D-2388-412E-B781-881EE6C8F08A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9D7E4294-D291-4422-BC0B-B22327B1D922}" type="presParOf" srcId="{A51E8AF6-2E77-468F-819C-8EBD86F9CF4F}" destId="{45406699-8299-4E6D-8F0D-979E9DFBAB07}" srcOrd="1" destOrd="0" presId="urn:microsoft.com/office/officeart/2005/8/layout/vList2"/>
    <dgm:cxn modelId="{67B7773C-3A58-47A7-99DA-4D36AEC7F9B2}" type="presParOf" srcId="{A51E8AF6-2E77-468F-819C-8EBD86F9CF4F}" destId="{F521024D-2388-412E-B781-881EE6C8F08A}" srcOrd="2" destOrd="0" presId="urn:microsoft.com/office/officeart/2005/8/layout/vList2"/>
    <dgm:cxn modelId="{715F15CE-2137-4FF6-9807-C60C70340A7F}" type="presParOf" srcId="{A51E8AF6-2E77-468F-819C-8EBD86F9CF4F}" destId="{CA91EDC7-E045-4F86-8B52-575253970B8A}" srcOrd="3" destOrd="0" presId="urn:microsoft.com/office/officeart/2005/8/layout/vList2"/>
    <dgm:cxn modelId="{77C2CEB8-795D-4062-9078-1E2A982190C1}" type="presParOf" srcId="{A51E8AF6-2E77-468F-819C-8EBD86F9CF4F}" destId="{1B36C008-AEF3-497F-A04A-1EDE053587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Jelena i dio plemstva pozvali Ladislava Arpadovića da preuzme prijestolje</a:t>
          </a:r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C4E7506F-C009-402F-853E-4CB03C9F1F86}">
      <dgm:prSet custT="1"/>
      <dgm:spPr/>
      <dgm:t>
        <a:bodyPr/>
        <a:lstStyle/>
        <a:p>
          <a:r>
            <a:rPr lang="hr-HR" sz="2400" dirty="0"/>
            <a:t>Ladislav prešao Dravu i zauzeo Slavoniju do Gvozda</a:t>
          </a:r>
        </a:p>
      </dgm:t>
    </dgm:pt>
    <dgm:pt modelId="{EAB4DD31-2E71-4A2B-9D6F-D00F56D846E2}" type="parTrans" cxnId="{E9FA8D98-1363-4D91-A886-B254575797A1}">
      <dgm:prSet/>
      <dgm:spPr/>
      <dgm:t>
        <a:bodyPr/>
        <a:lstStyle/>
        <a:p>
          <a:endParaRPr lang="hr-HR"/>
        </a:p>
      </dgm:t>
    </dgm:pt>
    <dgm:pt modelId="{7BEFD092-FD31-459F-B3AF-23AECECE5EA4}" type="sibTrans" cxnId="{E9FA8D98-1363-4D91-A886-B254575797A1}">
      <dgm:prSet/>
      <dgm:spPr/>
      <dgm:t>
        <a:bodyPr/>
        <a:lstStyle/>
        <a:p>
          <a:endParaRPr lang="hr-HR"/>
        </a:p>
      </dgm:t>
    </dgm:pt>
    <dgm:pt modelId="{BEA6562D-1961-4BF7-91EA-0232CC448669}">
      <dgm:prSet custT="1"/>
      <dgm:spPr/>
      <dgm:t>
        <a:bodyPr/>
        <a:lstStyle/>
        <a:p>
          <a:r>
            <a:rPr lang="hr-HR" sz="2400" dirty="0"/>
            <a:t>1094. godine utemeljio biskupiju u Zagrebu</a:t>
          </a:r>
        </a:p>
      </dgm:t>
    </dgm:pt>
    <dgm:pt modelId="{2EA0B6A0-F7F6-4F9B-8C75-140A989D0728}" type="parTrans" cxnId="{C34B94BC-300A-4583-A447-1D914459CBE6}">
      <dgm:prSet/>
      <dgm:spPr/>
      <dgm:t>
        <a:bodyPr/>
        <a:lstStyle/>
        <a:p>
          <a:endParaRPr lang="hr-HR"/>
        </a:p>
      </dgm:t>
    </dgm:pt>
    <dgm:pt modelId="{3D5EEE6A-0B6B-430D-BE46-FC7A63306D63}" type="sibTrans" cxnId="{C34B94BC-300A-4583-A447-1D914459CBE6}">
      <dgm:prSet/>
      <dgm:spPr/>
      <dgm:t>
        <a:bodyPr/>
        <a:lstStyle/>
        <a:p>
          <a:endParaRPr lang="hr-HR"/>
        </a:p>
      </dgm:t>
    </dgm:pt>
    <dgm:pt modelId="{915A00CB-F37D-46A9-8669-1B7DDB2C6DEC}">
      <dgm:prSet custT="1"/>
      <dgm:spPr/>
      <dgm:t>
        <a:bodyPr/>
        <a:lstStyle/>
        <a:p>
          <a:r>
            <a:rPr lang="hr-HR" sz="2400" dirty="0"/>
            <a:t>Svog nećaka okrunio za kralja u osvojenim područjima</a:t>
          </a:r>
        </a:p>
      </dgm:t>
    </dgm:pt>
    <dgm:pt modelId="{5713028D-B00F-4E46-B759-9BA7BAE62739}" type="parTrans" cxnId="{FAD8D2F7-2E8C-4FB9-AE12-0FFDDA0AD039}">
      <dgm:prSet/>
      <dgm:spPr/>
      <dgm:t>
        <a:bodyPr/>
        <a:lstStyle/>
        <a:p>
          <a:endParaRPr lang="hr-HR"/>
        </a:p>
      </dgm:t>
    </dgm:pt>
    <dgm:pt modelId="{3F2652EB-8BE7-4170-A95A-B86532477B93}" type="sibTrans" cxnId="{FAD8D2F7-2E8C-4FB9-AE12-0FFDDA0AD039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77030-B03C-4F89-B716-E20019929C73}" type="pres">
      <dgm:prSet presAssocID="{5C90C4A7-8CAB-4808-BAB0-AC02296B90C5}" presName="spacer" presStyleCnt="0"/>
      <dgm:spPr/>
    </dgm:pt>
    <dgm:pt modelId="{7415C034-EEB5-4DC7-966F-C31135CCA213}" type="pres">
      <dgm:prSet presAssocID="{C4E7506F-C009-402F-853E-4CB03C9F1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662D52-73C5-449B-A21B-D2B5F37B3933}" type="pres">
      <dgm:prSet presAssocID="{7BEFD092-FD31-459F-B3AF-23AECECE5EA4}" presName="spacer" presStyleCnt="0"/>
      <dgm:spPr/>
    </dgm:pt>
    <dgm:pt modelId="{2492FEA9-3438-46E9-9820-1F72FEF5022E}" type="pres">
      <dgm:prSet presAssocID="{BEA6562D-1961-4BF7-91EA-0232CC4486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181A7-CE97-4346-9262-35613A22D2CA}" type="pres">
      <dgm:prSet presAssocID="{3D5EEE6A-0B6B-430D-BE46-FC7A63306D63}" presName="spacer" presStyleCnt="0"/>
      <dgm:spPr/>
    </dgm:pt>
    <dgm:pt modelId="{AB5FB4E4-0107-47FD-BA19-E8265C2B9F1B}" type="pres">
      <dgm:prSet presAssocID="{915A00CB-F37D-46A9-8669-1B7DDB2C6D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19D0B5-FA84-4BDF-AAAC-987830468513}" type="presOf" srcId="{BEA6562D-1961-4BF7-91EA-0232CC448669}" destId="{2492FEA9-3438-46E9-9820-1F72FEF5022E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FAD8D2F7-2E8C-4FB9-AE12-0FFDDA0AD039}" srcId="{27A2D2D2-D1AC-4116-ABDD-F1EE7B485988}" destId="{915A00CB-F37D-46A9-8669-1B7DDB2C6DEC}" srcOrd="3" destOrd="0" parTransId="{5713028D-B00F-4E46-B759-9BA7BAE62739}" sibTransId="{3F2652EB-8BE7-4170-A95A-B86532477B93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E9FA8D98-1363-4D91-A886-B254575797A1}" srcId="{27A2D2D2-D1AC-4116-ABDD-F1EE7B485988}" destId="{C4E7506F-C009-402F-853E-4CB03C9F1F86}" srcOrd="1" destOrd="0" parTransId="{EAB4DD31-2E71-4A2B-9D6F-D00F56D846E2}" sibTransId="{7BEFD092-FD31-459F-B3AF-23AECECE5EA4}"/>
    <dgm:cxn modelId="{0CB70D17-6976-4306-854E-7387E38711D3}" type="presOf" srcId="{C4E7506F-C009-402F-853E-4CB03C9F1F86}" destId="{7415C034-EEB5-4DC7-966F-C31135CCA213}" srcOrd="0" destOrd="0" presId="urn:microsoft.com/office/officeart/2005/8/layout/vList2"/>
    <dgm:cxn modelId="{C34B94BC-300A-4583-A447-1D914459CBE6}" srcId="{27A2D2D2-D1AC-4116-ABDD-F1EE7B485988}" destId="{BEA6562D-1961-4BF7-91EA-0232CC448669}" srcOrd="2" destOrd="0" parTransId="{2EA0B6A0-F7F6-4F9B-8C75-140A989D0728}" sibTransId="{3D5EEE6A-0B6B-430D-BE46-FC7A63306D63}"/>
    <dgm:cxn modelId="{9C1E25A4-2FDF-4A7E-B782-E3A0639F43F2}" type="presOf" srcId="{915A00CB-F37D-46A9-8669-1B7DDB2C6DEC}" destId="{AB5FB4E4-0107-47FD-BA19-E8265C2B9F1B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02B60F3D-EEF3-41D2-A29F-203B19CFE815}" type="presParOf" srcId="{025AB8AA-BE20-4DFD-9C89-24471A94EC31}" destId="{92577030-B03C-4F89-B716-E20019929C73}" srcOrd="1" destOrd="0" presId="urn:microsoft.com/office/officeart/2005/8/layout/vList2"/>
    <dgm:cxn modelId="{6AC9C2D9-BB76-47C6-93B8-7017D0CC4071}" type="presParOf" srcId="{025AB8AA-BE20-4DFD-9C89-24471A94EC31}" destId="{7415C034-EEB5-4DC7-966F-C31135CCA213}" srcOrd="2" destOrd="0" presId="urn:microsoft.com/office/officeart/2005/8/layout/vList2"/>
    <dgm:cxn modelId="{FEC8D4B6-FD73-4763-BF10-4733DAC958BC}" type="presParOf" srcId="{025AB8AA-BE20-4DFD-9C89-24471A94EC31}" destId="{1A662D52-73C5-449B-A21B-D2B5F37B3933}" srcOrd="3" destOrd="0" presId="urn:microsoft.com/office/officeart/2005/8/layout/vList2"/>
    <dgm:cxn modelId="{E5753F79-35E1-47BF-A255-18387B259B24}" type="presParOf" srcId="{025AB8AA-BE20-4DFD-9C89-24471A94EC31}" destId="{2492FEA9-3438-46E9-9820-1F72FEF5022E}" srcOrd="4" destOrd="0" presId="urn:microsoft.com/office/officeart/2005/8/layout/vList2"/>
    <dgm:cxn modelId="{45254B5C-CC2C-4C38-8816-FE9CB1BA6F2B}" type="presParOf" srcId="{025AB8AA-BE20-4DFD-9C89-24471A94EC31}" destId="{B6F181A7-CE97-4346-9262-35613A22D2CA}" srcOrd="5" destOrd="0" presId="urn:microsoft.com/office/officeart/2005/8/layout/vList2"/>
    <dgm:cxn modelId="{918B2CE3-4ECD-404F-BAB5-CB1967B8B04A}" type="presParOf" srcId="{025AB8AA-BE20-4DFD-9C89-24471A94EC31}" destId="{AB5FB4E4-0107-47FD-BA19-E8265C2B9F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61D8A-D72F-47AC-BDF9-F08D7978DD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DDD18-3573-4958-9205-24F4683FD614}">
      <dgm:prSet custT="1"/>
      <dgm:spPr/>
      <dgm:t>
        <a:bodyPr/>
        <a:lstStyle/>
        <a:p>
          <a:r>
            <a:rPr lang="hr-HR" sz="2400" dirty="0"/>
            <a:t>Petar Svačić – </a:t>
          </a:r>
          <a:r>
            <a:rPr lang="hr-HR" sz="2400" dirty="0" err="1"/>
            <a:t>Snačić</a:t>
          </a:r>
          <a:endParaRPr lang="en-US" sz="2400" dirty="0"/>
        </a:p>
      </dgm:t>
    </dgm:pt>
    <dgm:pt modelId="{E2D21965-0E7E-425E-BECA-902AECAE0DBA}" type="parTrans" cxnId="{70C92335-ED76-4F1A-A879-3C6EC76AC5E9}">
      <dgm:prSet/>
      <dgm:spPr/>
      <dgm:t>
        <a:bodyPr/>
        <a:lstStyle/>
        <a:p>
          <a:endParaRPr lang="en-US"/>
        </a:p>
      </dgm:t>
    </dgm:pt>
    <dgm:pt modelId="{8595BBCC-751C-45CF-B806-4D4788BA9229}" type="sibTrans" cxnId="{70C92335-ED76-4F1A-A879-3C6EC76AC5E9}">
      <dgm:prSet/>
      <dgm:spPr/>
      <dgm:t>
        <a:bodyPr/>
        <a:lstStyle/>
        <a:p>
          <a:endParaRPr lang="en-US"/>
        </a:p>
      </dgm:t>
    </dgm:pt>
    <dgm:pt modelId="{FD07343F-655F-429C-B65D-4967DCB4AE38}">
      <dgm:prSet custT="1"/>
      <dgm:spPr/>
      <dgm:t>
        <a:bodyPr/>
        <a:lstStyle/>
        <a:p>
          <a:r>
            <a:rPr lang="hr-HR" sz="2400" dirty="0"/>
            <a:t>- ban u vrijeme kralja Zvonimira</a:t>
          </a:r>
          <a:endParaRPr lang="en-US" sz="2400" dirty="0"/>
        </a:p>
      </dgm:t>
    </dgm:pt>
    <dgm:pt modelId="{774B33CD-2CC7-4E8E-8DA3-6A63B89B6677}" type="parTrans" cxnId="{4EEDF879-3012-4BCC-B247-22E9D4F87192}">
      <dgm:prSet/>
      <dgm:spPr/>
      <dgm:t>
        <a:bodyPr/>
        <a:lstStyle/>
        <a:p>
          <a:endParaRPr lang="hr-HR"/>
        </a:p>
      </dgm:t>
    </dgm:pt>
    <dgm:pt modelId="{D771DD70-8139-48E5-A565-C4A3E0D83C9C}" type="sibTrans" cxnId="{4EEDF879-3012-4BCC-B247-22E9D4F87192}">
      <dgm:prSet/>
      <dgm:spPr/>
      <dgm:t>
        <a:bodyPr/>
        <a:lstStyle/>
        <a:p>
          <a:endParaRPr lang="hr-HR"/>
        </a:p>
      </dgm:t>
    </dgm:pt>
    <dgm:pt modelId="{8C3702ED-39A5-432A-A211-C8CF465DFF93}">
      <dgm:prSet custT="1"/>
      <dgm:spPr/>
      <dgm:t>
        <a:bodyPr/>
        <a:lstStyle/>
        <a:p>
          <a:r>
            <a:rPr lang="hr-HR" sz="2400" dirty="0"/>
            <a:t>- okrunjen za kralja u Kninu</a:t>
          </a:r>
          <a:endParaRPr lang="en-US" sz="2400" dirty="0"/>
        </a:p>
      </dgm:t>
    </dgm:pt>
    <dgm:pt modelId="{99F9AB9C-2980-4FB0-9BBD-DDC0E3A7AA4F}" type="parTrans" cxnId="{CD6F43AE-A3B3-4C09-A5BF-034868D8CB51}">
      <dgm:prSet/>
      <dgm:spPr/>
      <dgm:t>
        <a:bodyPr/>
        <a:lstStyle/>
        <a:p>
          <a:endParaRPr lang="hr-HR"/>
        </a:p>
      </dgm:t>
    </dgm:pt>
    <dgm:pt modelId="{E49C9750-C568-4304-BD20-958BCA72B2C1}" type="sibTrans" cxnId="{CD6F43AE-A3B3-4C09-A5BF-034868D8CB51}">
      <dgm:prSet/>
      <dgm:spPr/>
      <dgm:t>
        <a:bodyPr/>
        <a:lstStyle/>
        <a:p>
          <a:endParaRPr lang="hr-HR"/>
        </a:p>
      </dgm:t>
    </dgm:pt>
    <dgm:pt modelId="{05EE7D3B-C4EB-48A7-8BF4-AF8405673EBA}">
      <dgm:prSet custT="1"/>
      <dgm:spPr/>
      <dgm:t>
        <a:bodyPr/>
        <a:lstStyle/>
        <a:p>
          <a:r>
            <a:rPr lang="hr-HR" sz="2400" dirty="0"/>
            <a:t>- vladao do 1097. godine</a:t>
          </a:r>
          <a:endParaRPr lang="en-US" sz="2400" dirty="0"/>
        </a:p>
      </dgm:t>
    </dgm:pt>
    <dgm:pt modelId="{686D5477-3FB5-44C9-95EB-1093B9EFEC16}" type="parTrans" cxnId="{DAE36BCE-A37A-4E7E-A596-E9817487BF4C}">
      <dgm:prSet/>
      <dgm:spPr/>
      <dgm:t>
        <a:bodyPr/>
        <a:lstStyle/>
        <a:p>
          <a:endParaRPr lang="hr-HR"/>
        </a:p>
      </dgm:t>
    </dgm:pt>
    <dgm:pt modelId="{57E5E714-8320-4AC6-84AE-276AE65AD2DC}" type="sibTrans" cxnId="{DAE36BCE-A37A-4E7E-A596-E9817487BF4C}">
      <dgm:prSet/>
      <dgm:spPr/>
      <dgm:t>
        <a:bodyPr/>
        <a:lstStyle/>
        <a:p>
          <a:endParaRPr lang="hr-HR"/>
        </a:p>
      </dgm:t>
    </dgm:pt>
    <dgm:pt modelId="{1AB730C0-7482-4767-9B44-5DD283F5F23D}">
      <dgm:prSet custT="1"/>
      <dgm:spPr/>
      <dgm:t>
        <a:bodyPr/>
        <a:lstStyle/>
        <a:p>
          <a:r>
            <a:rPr lang="hr-HR" sz="2400" dirty="0"/>
            <a:t>- posljednji hrvatski kralj </a:t>
          </a:r>
          <a:endParaRPr lang="en-US" sz="2400" dirty="0"/>
        </a:p>
      </dgm:t>
    </dgm:pt>
    <dgm:pt modelId="{97E90489-F27E-483D-A6A8-65CA88FE7580}" type="parTrans" cxnId="{545BA121-769B-4AC3-9192-188C65754351}">
      <dgm:prSet/>
      <dgm:spPr/>
      <dgm:t>
        <a:bodyPr/>
        <a:lstStyle/>
        <a:p>
          <a:endParaRPr lang="hr-HR"/>
        </a:p>
      </dgm:t>
    </dgm:pt>
    <dgm:pt modelId="{90781944-C894-4FE8-BEDC-1FB1E6AD41B0}" type="sibTrans" cxnId="{545BA121-769B-4AC3-9192-188C65754351}">
      <dgm:prSet/>
      <dgm:spPr/>
      <dgm:t>
        <a:bodyPr/>
        <a:lstStyle/>
        <a:p>
          <a:endParaRPr lang="hr-HR"/>
        </a:p>
      </dgm:t>
    </dgm:pt>
    <dgm:pt modelId="{8BFF8AB6-0D32-4928-B711-8C5699C7E2C6}" type="pres">
      <dgm:prSet presAssocID="{A7461D8A-D72F-47AC-BDF9-F08D7978D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4BF83D-929A-49B3-83FA-23D9A8D3B82F}" type="pres">
      <dgm:prSet presAssocID="{749DDD18-3573-4958-9205-24F4683FD61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A2218A-9AA2-4BC9-95C6-8084E7E43965}" type="pres">
      <dgm:prSet presAssocID="{8595BBCC-751C-45CF-B806-4D4788BA9229}" presName="spacer" presStyleCnt="0"/>
      <dgm:spPr/>
    </dgm:pt>
    <dgm:pt modelId="{FC6C63D9-A8D7-427D-A57A-16412FFCE0F6}" type="pres">
      <dgm:prSet presAssocID="{FD07343F-655F-429C-B65D-4967DCB4AE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1EAFA7-3E55-4B3F-BF51-ED05945E50B5}" type="pres">
      <dgm:prSet presAssocID="{D771DD70-8139-48E5-A565-C4A3E0D83C9C}" presName="spacer" presStyleCnt="0"/>
      <dgm:spPr/>
    </dgm:pt>
    <dgm:pt modelId="{CE015C57-BB66-48A9-B654-1B79416C78F4}" type="pres">
      <dgm:prSet presAssocID="{8C3702ED-39A5-432A-A211-C8CF465DFF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05FDD7-3242-4EFD-8323-9503B3CCC420}" type="pres">
      <dgm:prSet presAssocID="{E49C9750-C568-4304-BD20-958BCA72B2C1}" presName="spacer" presStyleCnt="0"/>
      <dgm:spPr/>
    </dgm:pt>
    <dgm:pt modelId="{F5A9974F-FD19-46A4-86FE-20D93B78A97E}" type="pres">
      <dgm:prSet presAssocID="{05EE7D3B-C4EB-48A7-8BF4-AF8405673E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3E24AF-82E6-466F-81AF-60F7D2F913BA}" type="pres">
      <dgm:prSet presAssocID="{57E5E714-8320-4AC6-84AE-276AE65AD2DC}" presName="spacer" presStyleCnt="0"/>
      <dgm:spPr/>
    </dgm:pt>
    <dgm:pt modelId="{5A5262B6-0461-4FA2-BEB7-E0B17BCBE671}" type="pres">
      <dgm:prSet presAssocID="{1AB730C0-7482-4767-9B44-5DD283F5F2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C92335-ED76-4F1A-A879-3C6EC76AC5E9}" srcId="{A7461D8A-D72F-47AC-BDF9-F08D7978DD5B}" destId="{749DDD18-3573-4958-9205-24F4683FD614}" srcOrd="0" destOrd="0" parTransId="{E2D21965-0E7E-425E-BECA-902AECAE0DBA}" sibTransId="{8595BBCC-751C-45CF-B806-4D4788BA9229}"/>
    <dgm:cxn modelId="{BB3D88D0-0D0A-4649-A2D4-7B6ED3F5BED2}" type="presOf" srcId="{1AB730C0-7482-4767-9B44-5DD283F5F23D}" destId="{5A5262B6-0461-4FA2-BEB7-E0B17BCBE671}" srcOrd="0" destOrd="0" presId="urn:microsoft.com/office/officeart/2005/8/layout/vList2"/>
    <dgm:cxn modelId="{98E2966F-6FD8-4391-B998-36B75C8F1B7B}" type="presOf" srcId="{A7461D8A-D72F-47AC-BDF9-F08D7978DD5B}" destId="{8BFF8AB6-0D32-4928-B711-8C5699C7E2C6}" srcOrd="0" destOrd="0" presId="urn:microsoft.com/office/officeart/2005/8/layout/vList2"/>
    <dgm:cxn modelId="{4147D3F5-84EF-4327-AE12-8D4BFFCFF342}" type="presOf" srcId="{05EE7D3B-C4EB-48A7-8BF4-AF8405673EBA}" destId="{F5A9974F-FD19-46A4-86FE-20D93B78A97E}" srcOrd="0" destOrd="0" presId="urn:microsoft.com/office/officeart/2005/8/layout/vList2"/>
    <dgm:cxn modelId="{49AA15D8-A0A2-480E-A94C-4B8492AD2D81}" type="presOf" srcId="{749DDD18-3573-4958-9205-24F4683FD614}" destId="{B14BF83D-929A-49B3-83FA-23D9A8D3B82F}" srcOrd="0" destOrd="0" presId="urn:microsoft.com/office/officeart/2005/8/layout/vList2"/>
    <dgm:cxn modelId="{CD6F43AE-A3B3-4C09-A5BF-034868D8CB51}" srcId="{A7461D8A-D72F-47AC-BDF9-F08D7978DD5B}" destId="{8C3702ED-39A5-432A-A211-C8CF465DFF93}" srcOrd="2" destOrd="0" parTransId="{99F9AB9C-2980-4FB0-9BBD-DDC0E3A7AA4F}" sibTransId="{E49C9750-C568-4304-BD20-958BCA72B2C1}"/>
    <dgm:cxn modelId="{F1EF5305-F7E6-4E55-BE25-D78CE1E224E6}" type="presOf" srcId="{FD07343F-655F-429C-B65D-4967DCB4AE38}" destId="{FC6C63D9-A8D7-427D-A57A-16412FFCE0F6}" srcOrd="0" destOrd="0" presId="urn:microsoft.com/office/officeart/2005/8/layout/vList2"/>
    <dgm:cxn modelId="{4BF51FDB-903B-48DF-94D0-041ADEF79ED3}" type="presOf" srcId="{8C3702ED-39A5-432A-A211-C8CF465DFF93}" destId="{CE015C57-BB66-48A9-B654-1B79416C78F4}" srcOrd="0" destOrd="0" presId="urn:microsoft.com/office/officeart/2005/8/layout/vList2"/>
    <dgm:cxn modelId="{DAE36BCE-A37A-4E7E-A596-E9817487BF4C}" srcId="{A7461D8A-D72F-47AC-BDF9-F08D7978DD5B}" destId="{05EE7D3B-C4EB-48A7-8BF4-AF8405673EBA}" srcOrd="3" destOrd="0" parTransId="{686D5477-3FB5-44C9-95EB-1093B9EFEC16}" sibTransId="{57E5E714-8320-4AC6-84AE-276AE65AD2DC}"/>
    <dgm:cxn modelId="{545BA121-769B-4AC3-9192-188C65754351}" srcId="{A7461D8A-D72F-47AC-BDF9-F08D7978DD5B}" destId="{1AB730C0-7482-4767-9B44-5DD283F5F23D}" srcOrd="4" destOrd="0" parTransId="{97E90489-F27E-483D-A6A8-65CA88FE7580}" sibTransId="{90781944-C894-4FE8-BEDC-1FB1E6AD41B0}"/>
    <dgm:cxn modelId="{4EEDF879-3012-4BCC-B247-22E9D4F87192}" srcId="{A7461D8A-D72F-47AC-BDF9-F08D7978DD5B}" destId="{FD07343F-655F-429C-B65D-4967DCB4AE38}" srcOrd="1" destOrd="0" parTransId="{774B33CD-2CC7-4E8E-8DA3-6A63B89B6677}" sibTransId="{D771DD70-8139-48E5-A565-C4A3E0D83C9C}"/>
    <dgm:cxn modelId="{2CAED419-011C-4C7B-957E-20BBA973C1A9}" type="presParOf" srcId="{8BFF8AB6-0D32-4928-B711-8C5699C7E2C6}" destId="{B14BF83D-929A-49B3-83FA-23D9A8D3B82F}" srcOrd="0" destOrd="0" presId="urn:microsoft.com/office/officeart/2005/8/layout/vList2"/>
    <dgm:cxn modelId="{AEB3E882-7FDD-4775-8176-4AE71A1A22AB}" type="presParOf" srcId="{8BFF8AB6-0D32-4928-B711-8C5699C7E2C6}" destId="{C7A2218A-9AA2-4BC9-95C6-8084E7E43965}" srcOrd="1" destOrd="0" presId="urn:microsoft.com/office/officeart/2005/8/layout/vList2"/>
    <dgm:cxn modelId="{E24217EB-C257-4733-8A3F-3FDE8FB99413}" type="presParOf" srcId="{8BFF8AB6-0D32-4928-B711-8C5699C7E2C6}" destId="{FC6C63D9-A8D7-427D-A57A-16412FFCE0F6}" srcOrd="2" destOrd="0" presId="urn:microsoft.com/office/officeart/2005/8/layout/vList2"/>
    <dgm:cxn modelId="{F2F4D3B7-B011-4D24-B7FE-B6F720C98139}" type="presParOf" srcId="{8BFF8AB6-0D32-4928-B711-8C5699C7E2C6}" destId="{EE1EAFA7-3E55-4B3F-BF51-ED05945E50B5}" srcOrd="3" destOrd="0" presId="urn:microsoft.com/office/officeart/2005/8/layout/vList2"/>
    <dgm:cxn modelId="{BBF20B2D-3CCD-40F1-B7BC-D2DC840F0937}" type="presParOf" srcId="{8BFF8AB6-0D32-4928-B711-8C5699C7E2C6}" destId="{CE015C57-BB66-48A9-B654-1B79416C78F4}" srcOrd="4" destOrd="0" presId="urn:microsoft.com/office/officeart/2005/8/layout/vList2"/>
    <dgm:cxn modelId="{D349D525-D62E-430D-9E1B-E7344C581CF2}" type="presParOf" srcId="{8BFF8AB6-0D32-4928-B711-8C5699C7E2C6}" destId="{2005FDD7-3242-4EFD-8323-9503B3CCC420}" srcOrd="5" destOrd="0" presId="urn:microsoft.com/office/officeart/2005/8/layout/vList2"/>
    <dgm:cxn modelId="{02FDFCD4-94B9-4B61-BEA0-4D2732D48724}" type="presParOf" srcId="{8BFF8AB6-0D32-4928-B711-8C5699C7E2C6}" destId="{F5A9974F-FD19-46A4-86FE-20D93B78A97E}" srcOrd="6" destOrd="0" presId="urn:microsoft.com/office/officeart/2005/8/layout/vList2"/>
    <dgm:cxn modelId="{B93576E1-B4EC-4E15-BF2A-7CF52F462F6D}" type="presParOf" srcId="{8BFF8AB6-0D32-4928-B711-8C5699C7E2C6}" destId="{3F3E24AF-82E6-466F-81AF-60F7D2F913BA}" srcOrd="7" destOrd="0" presId="urn:microsoft.com/office/officeart/2005/8/layout/vList2"/>
    <dgm:cxn modelId="{49AF5FC0-B82D-4F42-9EF9-3FE80A6342BA}" type="presParOf" srcId="{8BFF8AB6-0D32-4928-B711-8C5699C7E2C6}" destId="{5A5262B6-0461-4FA2-BEB7-E0B17BCBE6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Zvonimir ubijen kod mjesta Pet Crkava na Kosovu polju pokraj Knina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3770362A-C51E-4102-BD22-BF962D891BB5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Legenda o smrti kralja Zvonimira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C151C7E0-94D8-4E79-AB6D-6946ECEEA80E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Zvonimirove smrti dolazi do dinastičkih borbi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D1848472-DB46-41C8-BB04-02040004CB6B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Kraljica Jelena lijepa, sestra ugarskog kralja Ladislava Arpadovića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152"/>
          <a:ext cx="7037387" cy="900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</a:rPr>
            <a:t>Stjepan II. (1089</a:t>
          </a:r>
          <a:r>
            <a:rPr lang="hr-HR" sz="2400" b="1" kern="1200" dirty="0" smtClean="0">
              <a:solidFill>
                <a:schemeClr val="tx1"/>
              </a:solidFill>
            </a:rPr>
            <a:t>. – 1091</a:t>
          </a:r>
          <a:r>
            <a:rPr lang="hr-HR" sz="2400" b="1" kern="1200" dirty="0">
              <a:solidFill>
                <a:schemeClr val="tx1"/>
              </a:solidFill>
            </a:rPr>
            <a:t>.)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52"/>
        <a:ext cx="7037387" cy="900672"/>
      </dsp:txXfrm>
    </dsp:sp>
    <dsp:sp modelId="{034BDA1A-D27B-48E6-9126-C71CEE806D9A}">
      <dsp:nvSpPr>
        <dsp:cNvPr id="0" name=""/>
        <dsp:cNvSpPr/>
      </dsp:nvSpPr>
      <dsp:spPr>
        <a:xfrm>
          <a:off x="0" y="915014"/>
          <a:ext cx="7037387" cy="900672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sinovac Petra Krešimira IV.</a:t>
          </a:r>
          <a:endParaRPr lang="en-US" sz="2400" kern="1200" dirty="0"/>
        </a:p>
      </dsp:txBody>
      <dsp:txXfrm>
        <a:off x="0" y="915014"/>
        <a:ext cx="7037387" cy="900672"/>
      </dsp:txXfrm>
    </dsp:sp>
    <dsp:sp modelId="{ABB6F757-9C6A-4DD3-A0B7-25CC6F7FCC9F}">
      <dsp:nvSpPr>
        <dsp:cNvPr id="0" name=""/>
        <dsp:cNvSpPr/>
      </dsp:nvSpPr>
      <dsp:spPr>
        <a:xfrm>
          <a:off x="0" y="1829876"/>
          <a:ext cx="7037387" cy="900672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 sv. Stjepana pokraj Splita</a:t>
          </a:r>
          <a:endParaRPr lang="en-US" sz="2400" kern="1200" dirty="0"/>
        </a:p>
      </dsp:txBody>
      <dsp:txXfrm>
        <a:off x="0" y="1829876"/>
        <a:ext cx="7037387" cy="900672"/>
      </dsp:txXfrm>
    </dsp:sp>
    <dsp:sp modelId="{99594730-562B-492D-89FF-B7245AB2BD1D}">
      <dsp:nvSpPr>
        <dsp:cNvPr id="0" name=""/>
        <dsp:cNvSpPr/>
      </dsp:nvSpPr>
      <dsp:spPr>
        <a:xfrm>
          <a:off x="0" y="2744738"/>
          <a:ext cx="7037387" cy="900672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1089. godina sabor u Šibeniku, potvrda povlastica benediktincima u Splitu</a:t>
          </a:r>
          <a:endParaRPr lang="en-US" sz="2400" kern="1200" dirty="0"/>
        </a:p>
      </dsp:txBody>
      <dsp:txXfrm>
        <a:off x="0" y="2744738"/>
        <a:ext cx="7037387" cy="900672"/>
      </dsp:txXfrm>
    </dsp:sp>
    <dsp:sp modelId="{CFC3F4D9-6639-489F-9D41-8EEC305441D0}">
      <dsp:nvSpPr>
        <dsp:cNvPr id="0" name=""/>
        <dsp:cNvSpPr/>
      </dsp:nvSpPr>
      <dsp:spPr>
        <a:xfrm>
          <a:off x="0" y="3659600"/>
          <a:ext cx="7037387" cy="900672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posljednji Trpimirović na hrvatskom prijestolju</a:t>
          </a:r>
          <a:endParaRPr lang="en-US" sz="2400" kern="1200" dirty="0"/>
        </a:p>
      </dsp:txBody>
      <dsp:txXfrm>
        <a:off x="0" y="3659600"/>
        <a:ext cx="7037387" cy="900672"/>
      </dsp:txXfrm>
    </dsp:sp>
    <dsp:sp modelId="{35AB5AEF-9C77-49B0-AFD8-F3C3C3D601C1}">
      <dsp:nvSpPr>
        <dsp:cNvPr id="0" name=""/>
        <dsp:cNvSpPr/>
      </dsp:nvSpPr>
      <dsp:spPr>
        <a:xfrm>
          <a:off x="0" y="4574461"/>
          <a:ext cx="7037387" cy="90067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središnje hrvatske vlasti</a:t>
          </a:r>
          <a:endParaRPr lang="en-US" sz="2400" kern="1200" dirty="0"/>
        </a:p>
      </dsp:txBody>
      <dsp:txXfrm>
        <a:off x="0" y="4574461"/>
        <a:ext cx="7037387" cy="9006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725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za prijestolje:</a:t>
          </a:r>
          <a:endParaRPr lang="en-US" sz="2400" kern="1200" dirty="0"/>
        </a:p>
      </dsp:txBody>
      <dsp:txXfrm>
        <a:off x="0" y="725243"/>
        <a:ext cx="7037387" cy="1216800"/>
      </dsp:txXfrm>
    </dsp:sp>
    <dsp:sp modelId="{F521024D-2388-412E-B781-881EE6C8F08A}">
      <dsp:nvSpPr>
        <dsp:cNvPr id="0" name=""/>
        <dsp:cNvSpPr/>
      </dsp:nvSpPr>
      <dsp:spPr>
        <a:xfrm>
          <a:off x="0" y="2129243"/>
          <a:ext cx="7037387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Pristaše okupljene oko Jelene</a:t>
          </a:r>
          <a:endParaRPr lang="en-US" sz="2400" kern="1200" dirty="0"/>
        </a:p>
      </dsp:txBody>
      <dsp:txXfrm>
        <a:off x="0" y="2129243"/>
        <a:ext cx="7037387" cy="1216800"/>
      </dsp:txXfrm>
    </dsp:sp>
    <dsp:sp modelId="{1B36C008-AEF3-497F-A04A-1EDE0535874C}">
      <dsp:nvSpPr>
        <dsp:cNvPr id="0" name=""/>
        <dsp:cNvSpPr/>
      </dsp:nvSpPr>
      <dsp:spPr>
        <a:xfrm>
          <a:off x="0" y="3533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Pristaše okupljene oko Petra Svačića (</a:t>
          </a:r>
          <a:r>
            <a:rPr lang="hr-HR" sz="2400" kern="1200" dirty="0" err="1"/>
            <a:t>Snačića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0" y="3533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Jelena i dio plemstva pozvali Ladislava Arpadovića da preuzme prijestolje</a:t>
          </a:r>
        </a:p>
      </dsp:txBody>
      <dsp:txXfrm>
        <a:off x="0" y="34159"/>
        <a:ext cx="5961345" cy="1198080"/>
      </dsp:txXfrm>
    </dsp:sp>
    <dsp:sp modelId="{7415C034-EEB5-4DC7-966F-C31135CCA213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Ladislav prešao Dravu i zauzeo Slavoniju do Gvozda</a:t>
          </a:r>
        </a:p>
      </dsp:txBody>
      <dsp:txXfrm>
        <a:off x="0" y="1416559"/>
        <a:ext cx="5961345" cy="1198080"/>
      </dsp:txXfrm>
    </dsp:sp>
    <dsp:sp modelId="{2492FEA9-3438-46E9-9820-1F72FEF5022E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1094. godine utemeljio biskupiju u Zagrebu</a:t>
          </a:r>
        </a:p>
      </dsp:txBody>
      <dsp:txXfrm>
        <a:off x="0" y="2798960"/>
        <a:ext cx="5961345" cy="1198080"/>
      </dsp:txXfrm>
    </dsp:sp>
    <dsp:sp modelId="{AB5FB4E4-0107-47FD-BA19-E8265C2B9F1B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Svog nećaka okrunio za kralja u osvojenim područjima</a:t>
          </a:r>
        </a:p>
      </dsp:txBody>
      <dsp:txXfrm>
        <a:off x="0" y="4181360"/>
        <a:ext cx="5961345" cy="1198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BF83D-929A-49B3-83FA-23D9A8D3B82F}">
      <dsp:nvSpPr>
        <dsp:cNvPr id="0" name=""/>
        <dsp:cNvSpPr/>
      </dsp:nvSpPr>
      <dsp:spPr>
        <a:xfrm>
          <a:off x="0" y="19224"/>
          <a:ext cx="6263640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Petar Svačić – </a:t>
          </a:r>
          <a:r>
            <a:rPr lang="hr-HR" sz="2400" kern="1200" dirty="0" err="1"/>
            <a:t>Snačić</a:t>
          </a:r>
          <a:endParaRPr lang="en-US" sz="2400" kern="1200" dirty="0"/>
        </a:p>
      </dsp:txBody>
      <dsp:txXfrm>
        <a:off x="0" y="19224"/>
        <a:ext cx="6263640" cy="973440"/>
      </dsp:txXfrm>
    </dsp:sp>
    <dsp:sp modelId="{FC6C63D9-A8D7-427D-A57A-16412FFCE0F6}">
      <dsp:nvSpPr>
        <dsp:cNvPr id="0" name=""/>
        <dsp:cNvSpPr/>
      </dsp:nvSpPr>
      <dsp:spPr>
        <a:xfrm>
          <a:off x="0" y="1142424"/>
          <a:ext cx="6263640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ban u vrijeme kralja Zvonimira</a:t>
          </a:r>
          <a:endParaRPr lang="en-US" sz="2400" kern="1200" dirty="0"/>
        </a:p>
      </dsp:txBody>
      <dsp:txXfrm>
        <a:off x="0" y="1142424"/>
        <a:ext cx="6263640" cy="973440"/>
      </dsp:txXfrm>
    </dsp:sp>
    <dsp:sp modelId="{CE015C57-BB66-48A9-B654-1B79416C78F4}">
      <dsp:nvSpPr>
        <dsp:cNvPr id="0" name=""/>
        <dsp:cNvSpPr/>
      </dsp:nvSpPr>
      <dsp:spPr>
        <a:xfrm>
          <a:off x="0" y="2265624"/>
          <a:ext cx="6263640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okrunjen za kralja u Kninu</a:t>
          </a:r>
          <a:endParaRPr lang="en-US" sz="2400" kern="1200" dirty="0"/>
        </a:p>
      </dsp:txBody>
      <dsp:txXfrm>
        <a:off x="0" y="2265624"/>
        <a:ext cx="6263640" cy="973440"/>
      </dsp:txXfrm>
    </dsp:sp>
    <dsp:sp modelId="{F5A9974F-FD19-46A4-86FE-20D93B78A97E}">
      <dsp:nvSpPr>
        <dsp:cNvPr id="0" name=""/>
        <dsp:cNvSpPr/>
      </dsp:nvSpPr>
      <dsp:spPr>
        <a:xfrm>
          <a:off x="0" y="3388824"/>
          <a:ext cx="6263640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vladao do 1097. godine</a:t>
          </a:r>
          <a:endParaRPr lang="en-US" sz="2400" kern="1200" dirty="0"/>
        </a:p>
      </dsp:txBody>
      <dsp:txXfrm>
        <a:off x="0" y="3388824"/>
        <a:ext cx="6263640" cy="973440"/>
      </dsp:txXfrm>
    </dsp:sp>
    <dsp:sp modelId="{5A5262B6-0461-4FA2-BEB7-E0B17BCBE671}">
      <dsp:nvSpPr>
        <dsp:cNvPr id="0" name=""/>
        <dsp:cNvSpPr/>
      </dsp:nvSpPr>
      <dsp:spPr>
        <a:xfrm>
          <a:off x="0" y="4512023"/>
          <a:ext cx="6263640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posljednji hrvatski kralj </a:t>
          </a:r>
          <a:endParaRPr lang="en-US" sz="2400" kern="1200" dirty="0"/>
        </a:p>
      </dsp:txBody>
      <dsp:txXfrm>
        <a:off x="0" y="4512023"/>
        <a:ext cx="6263640" cy="9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Ugarski kralj Ladislav Arpadović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Kraj hrvatske samostalnosti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1" y="1719618"/>
            <a:ext cx="6335517" cy="433462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hr-HR" sz="2400" b="1" dirty="0">
                <a:solidFill>
                  <a:schemeClr val="tx1"/>
                </a:solidFill>
              </a:rPr>
              <a:t>Stjepan II. (1089</a:t>
            </a:r>
            <a:r>
              <a:rPr lang="hr-HR" sz="2400" b="1" dirty="0" smtClean="0">
                <a:solidFill>
                  <a:schemeClr val="tx1"/>
                </a:solidFill>
              </a:rPr>
              <a:t>. – 1091</a:t>
            </a:r>
            <a:r>
              <a:rPr lang="hr-HR" sz="2400" b="1" dirty="0">
                <a:solidFill>
                  <a:schemeClr val="tx1"/>
                </a:solidFill>
              </a:rPr>
              <a:t>.)</a:t>
            </a:r>
            <a:endParaRPr lang="en-US" sz="2400" b="1" dirty="0">
              <a:solidFill>
                <a:schemeClr val="tx1"/>
              </a:solidFill>
            </a:endParaRPr>
          </a:p>
          <a:p>
            <a:pPr lvl="0"/>
            <a:r>
              <a:rPr lang="hr-HR" sz="2400" dirty="0"/>
              <a:t>sinovac Petra Krešimira IV.</a:t>
            </a:r>
            <a:endParaRPr lang="en-US" sz="2400" dirty="0"/>
          </a:p>
          <a:p>
            <a:pPr lvl="0"/>
            <a:r>
              <a:rPr lang="hr-HR" sz="2400" dirty="0"/>
              <a:t>samostan sv. Stjepana pokraj Splita</a:t>
            </a:r>
            <a:endParaRPr lang="en-US" sz="2400" dirty="0"/>
          </a:p>
          <a:p>
            <a:pPr lvl="0"/>
            <a:r>
              <a:rPr lang="hr-HR" sz="2400" dirty="0"/>
              <a:t>1089. godina sabor u Šibeniku, potvrda povlastica benediktincima u Splitu</a:t>
            </a:r>
            <a:endParaRPr lang="en-US" sz="2400" dirty="0"/>
          </a:p>
          <a:p>
            <a:pPr lvl="0"/>
            <a:r>
              <a:rPr lang="hr-HR" sz="2400" dirty="0"/>
              <a:t>posljednji Trpimirović na hrvatskom prijestolju</a:t>
            </a:r>
            <a:endParaRPr lang="en-US" sz="2400" dirty="0"/>
          </a:p>
          <a:p>
            <a:pPr lvl="0"/>
            <a:r>
              <a:rPr lang="hr-HR" sz="2400" dirty="0"/>
              <a:t>slabljenje središnje hrvatske vlasti</a:t>
            </a:r>
            <a:endParaRPr lang="en-US" sz="2400" dirty="0"/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hr-HR" sz="2400" dirty="0"/>
              <a:t>Borbe za prijestolje:</a:t>
            </a:r>
            <a:endParaRPr lang="en-US" sz="2400" dirty="0"/>
          </a:p>
          <a:p>
            <a:pPr lvl="0"/>
            <a:r>
              <a:rPr lang="hr-HR" sz="2400" dirty="0"/>
              <a:t>Pristaše okupljene oko Jelene</a:t>
            </a:r>
            <a:endParaRPr lang="en-US" sz="2400" dirty="0"/>
          </a:p>
          <a:p>
            <a:pPr lvl="0"/>
            <a:r>
              <a:rPr lang="hr-HR" sz="2400" dirty="0"/>
              <a:t>Pristaše okupljene oko Petra Svačića (</a:t>
            </a:r>
            <a:r>
              <a:rPr lang="hr-HR" sz="2400" dirty="0" err="1"/>
              <a:t>Snačića</a:t>
            </a:r>
            <a:r>
              <a:rPr lang="hr-HR" sz="2400" dirty="0"/>
              <a:t>)</a:t>
            </a:r>
          </a:p>
          <a:p>
            <a:pPr lvl="0"/>
            <a:r>
              <a:rPr lang="hr-HR" sz="2400" dirty="0"/>
              <a:t>Jelena i dio plemstva pozvali Ladislava Arpadovića da preuzme prijestolje</a:t>
            </a:r>
          </a:p>
          <a:p>
            <a:pPr lvl="0"/>
            <a:r>
              <a:rPr lang="hr-HR" sz="2400" dirty="0"/>
              <a:t>Ladislav prešao Dravu i </a:t>
            </a:r>
            <a:r>
              <a:rPr lang="hr-HR" sz="2400"/>
              <a:t>zauzeo Slavoniju </a:t>
            </a:r>
            <a:r>
              <a:rPr lang="hr-HR" sz="2400" dirty="0"/>
              <a:t>do Gvozda</a:t>
            </a:r>
          </a:p>
          <a:p>
            <a:pPr lvl="0"/>
            <a:r>
              <a:rPr lang="hr-HR" sz="2400" dirty="0"/>
              <a:t>1094. godine utemeljio biskupiju u Zagrebu</a:t>
            </a:r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2CC4B0-AB3E-4A69-BD76-5989409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66D0AB-744A-4061-A53E-7850630F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hr-HR" sz="2400" b="1" dirty="0"/>
              <a:t>Petar Svačić – </a:t>
            </a:r>
            <a:r>
              <a:rPr lang="hr-HR" sz="2400" b="1" dirty="0" err="1"/>
              <a:t>Snačić</a:t>
            </a:r>
            <a:endParaRPr lang="en-US" sz="2400" b="1" dirty="0"/>
          </a:p>
          <a:p>
            <a:pPr lvl="0"/>
            <a:r>
              <a:rPr lang="hr-HR" sz="2400" dirty="0"/>
              <a:t>ban u vrijeme kralja Zvonimira</a:t>
            </a:r>
            <a:endParaRPr lang="en-US" sz="2400" dirty="0"/>
          </a:p>
          <a:p>
            <a:pPr lvl="0"/>
            <a:r>
              <a:rPr lang="hr-HR" sz="2400" dirty="0"/>
              <a:t>okrunjen za kralja u Kninu</a:t>
            </a:r>
            <a:endParaRPr lang="en-US" sz="2400" dirty="0"/>
          </a:p>
          <a:p>
            <a:pPr lvl="0"/>
            <a:r>
              <a:rPr lang="hr-HR" sz="2400" dirty="0"/>
              <a:t>vladao do 1097. godine</a:t>
            </a:r>
            <a:endParaRPr lang="en-US" sz="2400" dirty="0"/>
          </a:p>
          <a:p>
            <a:pPr lvl="0"/>
            <a:r>
              <a:rPr lang="hr-HR" sz="2400" dirty="0"/>
              <a:t>posljednji hrvatski kralj </a:t>
            </a:r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1FD12D4-02EE-4249-B2F0-2A021BFF7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302" y="579298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3103472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Kraj hrvatske samostalnosti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FA3564-8C53-4446-9077-F849DD4B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S pomoću izvora na stranicama 67. i 68. i zemljovida u udžbeniku na stranici 69. ponoviti prethodnu lekciju.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6CFB36D-ED80-420B-B478-77B283D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-25704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46BFB2-207C-4BA6-96EF-14E0BB867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428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Kraj hrvatske samostalnosti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50370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31519"/>
            <a:ext cx="332932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Kraj hrvatske samostalnosti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124253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731519"/>
            <a:ext cx="341436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Kraj hrvatske samostalnosti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104534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Kraj hrvatske samostalnosti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3796544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na zatvorenom, stol, obješeno, različito&#10;&#10;Opis je automatski generiran">
            <a:extLst>
              <a:ext uri="{FF2B5EF4-FFF2-40B4-BE49-F238E27FC236}">
                <a16:creationId xmlns:a16="http://schemas.microsoft.com/office/drawing/2014/main" xmlns="" id="{E9DBCB49-A6C6-47D8-AE02-898472EC1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8" r="825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Kraj hrvatske samostalnosti</a:t>
            </a:r>
          </a:p>
        </p:txBody>
      </p:sp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24EFEE28-33F9-4856-A0F9-E8E5635F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7899" y="0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6FD48BB-5175-4BDB-A25C-D8A1E8FC1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6AB9BA-40F3-4F00-94FF-8638BCC9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568467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Kraj hrvatske samostalnosti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CC275D08-5262-44EE-AE13-CF221BA56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588435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16AA242-86DB-4874-AA27-A9240607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3331594-33F7-4A95-899C-C66ACF4EC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89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59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Kralj Zvonimir ubijen kod mjesta Pet Crkava na Kosovu polju pokraj Knina</a:t>
            </a:r>
            <a:endParaRPr lang="en-US" sz="2400" dirty="0"/>
          </a:p>
          <a:p>
            <a:pPr lvl="0"/>
            <a:r>
              <a:rPr lang="hr-HR" sz="2400" dirty="0"/>
              <a:t>Legenda o smrti kralja Zvonimira</a:t>
            </a:r>
            <a:endParaRPr lang="en-US" sz="2400" dirty="0"/>
          </a:p>
          <a:p>
            <a:pPr lvl="0"/>
            <a:r>
              <a:rPr lang="hr-HR" sz="2400" dirty="0"/>
              <a:t>Nakon Zvonimirove smrti dolazi do dinastičkih borbi</a:t>
            </a:r>
            <a:endParaRPr lang="en-US" sz="2400" dirty="0"/>
          </a:p>
          <a:p>
            <a:pPr lvl="0"/>
            <a:r>
              <a:rPr lang="hr-HR" sz="2400" dirty="0"/>
              <a:t>Kraljica Jelena lijepa, sestra ugarskog kralja Ladislava Arpadovića</a:t>
            </a:r>
            <a:endParaRPr lang="en-US" sz="24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351</Words>
  <Application>Microsoft Office PowerPoint</Application>
  <PresentationFormat>Custom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Kraj hrvatske samostalnosti</vt:lpstr>
      <vt:lpstr>Kraj hrvatske samostalnosti</vt:lpstr>
      <vt:lpstr>Kraj hrvatske samostalnosti</vt:lpstr>
      <vt:lpstr>Kraj hrvatske samostalnosti</vt:lpstr>
      <vt:lpstr>Kraj hrvatske samostalnosti</vt:lpstr>
      <vt:lpstr>Kraj hrvatske samostalnosti</vt:lpstr>
      <vt:lpstr>Kraj hrvatske samostalnosti</vt:lpstr>
      <vt:lpstr>Kraj hrvatske samostalnosti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 hrvatske samostalnosti</dc:title>
  <dc:creator>Ivan Cuzic</dc:creator>
  <cp:lastModifiedBy>dvukelic</cp:lastModifiedBy>
  <cp:revision>3</cp:revision>
  <dcterms:created xsi:type="dcterms:W3CDTF">2020-08-23T15:03:40Z</dcterms:created>
  <dcterms:modified xsi:type="dcterms:W3CDTF">2020-08-31T08:00:10Z</dcterms:modified>
</cp:coreProperties>
</file>